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923" r:id="rId1"/>
    <p:sldMasterId id="2147483911" r:id="rId2"/>
    <p:sldMasterId id="2147483936" r:id="rId3"/>
  </p:sldMasterIdLst>
  <p:notesMasterIdLst>
    <p:notesMasterId r:id="rId10"/>
  </p:notesMasterIdLst>
  <p:handoutMasterIdLst>
    <p:handoutMasterId r:id="rId11"/>
  </p:handoutMasterIdLst>
  <p:sldIdLst>
    <p:sldId id="360" r:id="rId4"/>
    <p:sldId id="378" r:id="rId5"/>
    <p:sldId id="441" r:id="rId6"/>
    <p:sldId id="330" r:id="rId7"/>
    <p:sldId id="331" r:id="rId8"/>
    <p:sldId id="354" r:id="rId9"/>
  </p:sldIdLst>
  <p:sldSz cx="17340263" cy="9753600"/>
  <p:notesSz cx="9144000" cy="6858000"/>
  <p:defaultTextStyle>
    <a:defPPr>
      <a:defRPr lang="en-US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1pPr>
    <a:lvl2pPr marL="228600"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2pPr>
    <a:lvl3pPr marL="457200"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3pPr>
    <a:lvl4pPr marL="685800" indent="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4pPr>
    <a:lvl5pPr marL="914400" indent="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292"/>
    <a:srgbClr val="009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9"/>
    <p:restoredTop sz="86377"/>
  </p:normalViewPr>
  <p:slideViewPr>
    <p:cSldViewPr>
      <p:cViewPr varScale="1">
        <p:scale>
          <a:sx n="88" d="100"/>
          <a:sy n="88" d="100"/>
        </p:scale>
        <p:origin x="15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18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4A3667-4F37-1F4C-B182-60808DBF1F99}" type="datetimeFigureOut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8C192C-A9C4-304E-8951-94F4AA4E8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ヒラギノ角ゴ Pro W3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Presentation title">
            <a:extLst>
              <a:ext uri="{FF2B5EF4-FFF2-40B4-BE49-F238E27FC236}">
                <a16:creationId xmlns:a16="http://schemas.microsoft.com/office/drawing/2014/main" id="{A7A47E50-917A-3A4B-A478-F1E0B1A4E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731" y="6629400"/>
            <a:ext cx="11277944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200" b="0" i="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1</a:t>
            </a:r>
            <a:br>
              <a:rPr lang="en-US" dirty="0"/>
            </a:br>
            <a:r>
              <a:rPr lang="en-US" dirty="0"/>
              <a:t>Title 2</a:t>
            </a:r>
          </a:p>
        </p:txBody>
      </p:sp>
    </p:spTree>
    <p:extLst>
      <p:ext uri="{BB962C8B-B14F-4D97-AF65-F5344CB8AC3E}">
        <p14:creationId xmlns:p14="http://schemas.microsoft.com/office/powerpoint/2010/main" val="176375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7" name="Title 1" descr="Slide 1 title">
            <a:extLst>
              <a:ext uri="{FF2B5EF4-FFF2-40B4-BE49-F238E27FC236}">
                <a16:creationId xmlns:a16="http://schemas.microsoft.com/office/drawing/2014/main" id="{DDAF77CB-1A12-074B-AD61-F4F6E4F0C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FE22783-E8EF-F04B-BE12-A671EBFF6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5A1F3C-B552-45F8-AD22-80FB8309603E}"/>
              </a:ext>
            </a:extLst>
          </p:cNvPr>
          <p:cNvSpPr/>
          <p:nvPr userDrawn="1"/>
        </p:nvSpPr>
        <p:spPr>
          <a:xfrm>
            <a:off x="13318331" y="7924800"/>
            <a:ext cx="3810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9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FD2F2D-F9ED-6C43-831A-E49681E2E9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FEAAD9-7461-2A4A-A265-B01ECAD0532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46331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6" name="Title 1" descr="Slide 1 title">
            <a:extLst>
              <a:ext uri="{FF2B5EF4-FFF2-40B4-BE49-F238E27FC236}">
                <a16:creationId xmlns:a16="http://schemas.microsoft.com/office/drawing/2014/main" id="{74348DF7-7F66-0A41-8D6F-A28CFBF56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BC2CBBD-7203-D342-BEA8-2D2D37100C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48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2" userDrawn="1">
          <p15:clr>
            <a:srgbClr val="FBAE40"/>
          </p15:clr>
        </p15:guide>
        <p15:guide id="2" pos="5595" userDrawn="1">
          <p15:clr>
            <a:srgbClr val="FBAE40"/>
          </p15:clr>
        </p15:guide>
        <p15:guide id="3" pos="533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2BE8-2E51-904B-BE55-CA3B3E17C2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79731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6" name="Title 1" descr="Slide 1 title">
            <a:extLst>
              <a:ext uri="{FF2B5EF4-FFF2-40B4-BE49-F238E27FC236}">
                <a16:creationId xmlns:a16="http://schemas.microsoft.com/office/drawing/2014/main" id="{392629AE-FB24-494E-A30E-F70F2711E4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E145ABB-A755-E947-9EEC-E590994060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81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DAFA52-F7BD-3344-9DA3-F9FE77A92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17335500" cy="9753600"/>
          </a:xfrm>
          <a:prstGeom prst="rect">
            <a:avLst/>
          </a:prstGeom>
        </p:spPr>
      </p:pic>
      <p:sp>
        <p:nvSpPr>
          <p:cNvPr id="3" name="Title 1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897731" y="6019800"/>
            <a:ext cx="11277944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ACF674-F82C-4B93-B64F-4E3F07070E26}"/>
              </a:ext>
            </a:extLst>
          </p:cNvPr>
          <p:cNvSpPr/>
          <p:nvPr userDrawn="1"/>
        </p:nvSpPr>
        <p:spPr>
          <a:xfrm>
            <a:off x="13318331" y="7772400"/>
            <a:ext cx="3733800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853483" indent="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2400"/>
            </a:lvl2pPr>
            <a:lvl3pPr marL="1463113" indent="0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None/>
              <a:defRPr sz="2400"/>
            </a:lvl3pPr>
            <a:lvl4pPr marL="2072744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None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r>
              <a:rPr lang="en-US" dirty="0"/>
              <a:t>Do you want to illustrate your points in a different fashion?</a:t>
            </a:r>
          </a:p>
          <a:p>
            <a:r>
              <a:rPr lang="en-US" dirty="0"/>
              <a:t>Then use this type of bullet set up.</a:t>
            </a:r>
          </a:p>
          <a:p>
            <a:r>
              <a:rPr lang="en-US" dirty="0"/>
              <a:t>It’s very easy to use. Just use this slide as your template and you can’t go wrong.</a:t>
            </a:r>
          </a:p>
          <a:p>
            <a:r>
              <a:rPr lang="en-US" dirty="0"/>
              <a:t>You are on your way to a snazzy presentation.</a:t>
            </a:r>
          </a:p>
        </p:txBody>
      </p:sp>
      <p:sp>
        <p:nvSpPr>
          <p:cNvPr id="7" name="Title 1" descr="Slide 1 title">
            <a:extLst>
              <a:ext uri="{FF2B5EF4-FFF2-40B4-BE49-F238E27FC236}">
                <a16:creationId xmlns:a16="http://schemas.microsoft.com/office/drawing/2014/main" id="{98A049E8-970D-6C45-9386-8D18CC734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2429D81-A170-A04B-850C-032EAC1BF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20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 descr="Text area"/>
          <p:cNvSpPr>
            <a:spLocks noGrp="1"/>
          </p:cNvSpPr>
          <p:nvPr>
            <p:ph idx="1"/>
          </p:nvPr>
        </p:nvSpPr>
        <p:spPr>
          <a:xfrm>
            <a:off x="1151502" y="2133600"/>
            <a:ext cx="14935655" cy="548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Tx/>
              <a:buNone/>
              <a:defRPr lang="en-US" sz="2800" dirty="0" smtClean="0"/>
            </a:lvl1pPr>
            <a:lvl2pPr marL="487704" indent="0">
              <a:spcBef>
                <a:spcPts val="667"/>
              </a:spcBef>
              <a:buClr>
                <a:schemeClr val="tx1"/>
              </a:buClr>
              <a:buFontTx/>
              <a:buNone/>
              <a:defRPr/>
            </a:lvl2pPr>
            <a:lvl3pPr marL="1524076" indent="-304815">
              <a:spcBef>
                <a:spcPts val="667"/>
              </a:spcBef>
              <a:buClr>
                <a:schemeClr val="tx1"/>
              </a:buClr>
              <a:buFont typeface="Wingdings" charset="2"/>
              <a:buChar char="§"/>
              <a:defRPr/>
            </a:lvl3pPr>
            <a:lvl4pPr marL="213370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4pPr>
            <a:lvl5pPr marL="274333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 descr="Slide 1 title">
            <a:extLst>
              <a:ext uri="{FF2B5EF4-FFF2-40B4-BE49-F238E27FC236}">
                <a16:creationId xmlns:a16="http://schemas.microsoft.com/office/drawing/2014/main" id="{91DE5804-0FC0-8F47-AC19-EF9DD57E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</p:spTree>
    <p:extLst>
      <p:ext uri="{BB962C8B-B14F-4D97-AF65-F5344CB8AC3E}">
        <p14:creationId xmlns:p14="http://schemas.microsoft.com/office/powerpoint/2010/main" val="102935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FD2F2D-F9ED-6C43-831A-E49681E2E9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FEAAD9-7461-2A4A-A265-B01ECAD0532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46331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6" name="Title 1" descr="Slide 1 title">
            <a:extLst>
              <a:ext uri="{FF2B5EF4-FFF2-40B4-BE49-F238E27FC236}">
                <a16:creationId xmlns:a16="http://schemas.microsoft.com/office/drawing/2014/main" id="{74348DF7-7F66-0A41-8D6F-A28CFBF56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BC2CBBD-7203-D342-BEA8-2D2D37100C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48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2" userDrawn="1">
          <p15:clr>
            <a:srgbClr val="FBAE40"/>
          </p15:clr>
        </p15:guide>
        <p15:guide id="2" pos="5595" userDrawn="1">
          <p15:clr>
            <a:srgbClr val="FBAE40"/>
          </p15:clr>
        </p15:guide>
        <p15:guide id="3" pos="533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7" name="Title 1" descr="Slide 1 title">
            <a:extLst>
              <a:ext uri="{FF2B5EF4-FFF2-40B4-BE49-F238E27FC236}">
                <a16:creationId xmlns:a16="http://schemas.microsoft.com/office/drawing/2014/main" id="{DDAF77CB-1A12-074B-AD61-F4F6E4F0C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FE22783-E8EF-F04B-BE12-A671EBFF6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9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Presentation title">
            <a:extLst>
              <a:ext uri="{FF2B5EF4-FFF2-40B4-BE49-F238E27FC236}">
                <a16:creationId xmlns:a16="http://schemas.microsoft.com/office/drawing/2014/main" id="{A7A47E50-917A-3A4B-A478-F1E0B1A4E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731" y="6629400"/>
            <a:ext cx="11277944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200" b="0" i="0" baseline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1</a:t>
            </a:r>
            <a:br>
              <a:rPr lang="en-US" dirty="0"/>
            </a:br>
            <a:r>
              <a:rPr lang="en-US" dirty="0"/>
              <a:t>Title 2</a:t>
            </a:r>
          </a:p>
        </p:txBody>
      </p:sp>
    </p:spTree>
    <p:extLst>
      <p:ext uri="{BB962C8B-B14F-4D97-AF65-F5344CB8AC3E}">
        <p14:creationId xmlns:p14="http://schemas.microsoft.com/office/powerpoint/2010/main" val="364277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DAFA52-F7BD-3344-9DA3-F9FE77A92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17335500" cy="9753600"/>
          </a:xfrm>
          <a:prstGeom prst="rect">
            <a:avLst/>
          </a:prstGeom>
        </p:spPr>
      </p:pic>
      <p:sp>
        <p:nvSpPr>
          <p:cNvPr id="3" name="Title 1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897731" y="6019800"/>
            <a:ext cx="11277944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ACF674-F82C-4B93-B64F-4E3F07070E26}"/>
              </a:ext>
            </a:extLst>
          </p:cNvPr>
          <p:cNvSpPr/>
          <p:nvPr userDrawn="1"/>
        </p:nvSpPr>
        <p:spPr>
          <a:xfrm>
            <a:off x="13318331" y="7772400"/>
            <a:ext cx="3733800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4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FD2F2D-F9ED-6C43-831A-E49681E2E9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FEAAD9-7461-2A4A-A265-B01ECAD0532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46331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6" name="Title 1" descr="Slide 1 title">
            <a:extLst>
              <a:ext uri="{FF2B5EF4-FFF2-40B4-BE49-F238E27FC236}">
                <a16:creationId xmlns:a16="http://schemas.microsoft.com/office/drawing/2014/main" id="{74348DF7-7F66-0A41-8D6F-A28CFBF56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BC2CBBD-7203-D342-BEA8-2D2D37100C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7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2" userDrawn="1">
          <p15:clr>
            <a:srgbClr val="FBAE40"/>
          </p15:clr>
        </p15:guide>
        <p15:guide id="2" pos="5595" userDrawn="1">
          <p15:clr>
            <a:srgbClr val="FBAE40"/>
          </p15:clr>
        </p15:guide>
        <p15:guide id="3" pos="53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 descr="Text area"/>
          <p:cNvSpPr>
            <a:spLocks noGrp="1"/>
          </p:cNvSpPr>
          <p:nvPr>
            <p:ph idx="1"/>
          </p:nvPr>
        </p:nvSpPr>
        <p:spPr>
          <a:xfrm>
            <a:off x="1151502" y="2133600"/>
            <a:ext cx="14935655" cy="548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Tx/>
              <a:buNone/>
              <a:defRPr lang="en-US" sz="2800" dirty="0" smtClean="0"/>
            </a:lvl1pPr>
            <a:lvl2pPr marL="487704" indent="0">
              <a:spcBef>
                <a:spcPts val="667"/>
              </a:spcBef>
              <a:buClr>
                <a:schemeClr val="tx1"/>
              </a:buClr>
              <a:buFontTx/>
              <a:buNone/>
              <a:defRPr/>
            </a:lvl2pPr>
            <a:lvl3pPr marL="1524076" indent="-304815">
              <a:spcBef>
                <a:spcPts val="667"/>
              </a:spcBef>
              <a:buClr>
                <a:schemeClr val="tx1"/>
              </a:buClr>
              <a:buFont typeface="Wingdings" charset="2"/>
              <a:buChar char="§"/>
              <a:defRPr/>
            </a:lvl3pPr>
            <a:lvl4pPr marL="213370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4pPr>
            <a:lvl5pPr marL="274333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 descr="Slide 1 title">
            <a:extLst>
              <a:ext uri="{FF2B5EF4-FFF2-40B4-BE49-F238E27FC236}">
                <a16:creationId xmlns:a16="http://schemas.microsoft.com/office/drawing/2014/main" id="{91DE5804-0FC0-8F47-AC19-EF9DD57E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8F584-FCBF-4678-97FE-213DED583B9F}"/>
              </a:ext>
            </a:extLst>
          </p:cNvPr>
          <p:cNvSpPr/>
          <p:nvPr userDrawn="1"/>
        </p:nvSpPr>
        <p:spPr>
          <a:xfrm>
            <a:off x="13699331" y="7696200"/>
            <a:ext cx="3429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7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853483" indent="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2400"/>
            </a:lvl2pPr>
            <a:lvl3pPr marL="1463113" indent="0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None/>
              <a:defRPr sz="2400"/>
            </a:lvl3pPr>
            <a:lvl4pPr marL="2072744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None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r>
              <a:rPr lang="en-US" dirty="0"/>
              <a:t>Do you want to illustrate your points in a different fashion?</a:t>
            </a:r>
          </a:p>
          <a:p>
            <a:r>
              <a:rPr lang="en-US" dirty="0"/>
              <a:t>Then use this type of bullet set up.</a:t>
            </a:r>
          </a:p>
          <a:p>
            <a:r>
              <a:rPr lang="en-US" dirty="0"/>
              <a:t>It’s very easy to use. Just use this slide as your template and you can’t go wrong.</a:t>
            </a:r>
          </a:p>
          <a:p>
            <a:r>
              <a:rPr lang="en-US" dirty="0"/>
              <a:t>You are on your way to a snazzy presentation.</a:t>
            </a:r>
          </a:p>
        </p:txBody>
      </p:sp>
      <p:sp>
        <p:nvSpPr>
          <p:cNvPr id="7" name="Title 1" descr="Slide 1 title">
            <a:extLst>
              <a:ext uri="{FF2B5EF4-FFF2-40B4-BE49-F238E27FC236}">
                <a16:creationId xmlns:a16="http://schemas.microsoft.com/office/drawing/2014/main" id="{98A049E8-970D-6C45-9386-8D18CC734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2429D81-A170-A04B-850C-032EAC1BF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E3CC2A-E0FA-47B2-9C45-EEB101C27D90}"/>
              </a:ext>
            </a:extLst>
          </p:cNvPr>
          <p:cNvSpPr/>
          <p:nvPr userDrawn="1"/>
        </p:nvSpPr>
        <p:spPr>
          <a:xfrm>
            <a:off x="13318331" y="7772400"/>
            <a:ext cx="3733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5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853483" indent="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2400"/>
            </a:lvl2pPr>
            <a:lvl3pPr marL="1463113" indent="0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None/>
              <a:defRPr sz="2400"/>
            </a:lvl3pPr>
            <a:lvl4pPr marL="2072744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None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r>
              <a:rPr lang="en-US" dirty="0"/>
              <a:t>Do you want to illustrate your points in a different fashion?</a:t>
            </a:r>
          </a:p>
          <a:p>
            <a:r>
              <a:rPr lang="en-US" dirty="0"/>
              <a:t>Then use this type of bullet set up.</a:t>
            </a:r>
          </a:p>
          <a:p>
            <a:r>
              <a:rPr lang="en-US" dirty="0"/>
              <a:t>It’s very easy to use. Just use this slide as your template and you can’t go wrong.</a:t>
            </a:r>
          </a:p>
          <a:p>
            <a:r>
              <a:rPr lang="en-US" dirty="0"/>
              <a:t>You are on your way to a snazzy presentation.</a:t>
            </a:r>
          </a:p>
        </p:txBody>
      </p:sp>
      <p:sp>
        <p:nvSpPr>
          <p:cNvPr id="7" name="Title 1" descr="Slide 1 title">
            <a:extLst>
              <a:ext uri="{FF2B5EF4-FFF2-40B4-BE49-F238E27FC236}">
                <a16:creationId xmlns:a16="http://schemas.microsoft.com/office/drawing/2014/main" id="{98A049E8-970D-6C45-9386-8D18CC734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2429D81-A170-A04B-850C-032EAC1BF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5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 descr="Text area"/>
          <p:cNvSpPr>
            <a:spLocks noGrp="1"/>
          </p:cNvSpPr>
          <p:nvPr>
            <p:ph idx="1"/>
          </p:nvPr>
        </p:nvSpPr>
        <p:spPr>
          <a:xfrm>
            <a:off x="1151502" y="2133600"/>
            <a:ext cx="14935655" cy="548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Tx/>
              <a:buNone/>
              <a:defRPr lang="en-US" sz="2800" dirty="0" smtClean="0"/>
            </a:lvl1pPr>
            <a:lvl2pPr marL="487704" indent="0">
              <a:spcBef>
                <a:spcPts val="667"/>
              </a:spcBef>
              <a:buClr>
                <a:schemeClr val="tx1"/>
              </a:buClr>
              <a:buFontTx/>
              <a:buNone/>
              <a:defRPr/>
            </a:lvl2pPr>
            <a:lvl3pPr marL="1524076" indent="-304815">
              <a:spcBef>
                <a:spcPts val="667"/>
              </a:spcBef>
              <a:buClr>
                <a:schemeClr val="tx1"/>
              </a:buClr>
              <a:buFont typeface="Wingdings" charset="2"/>
              <a:buChar char="§"/>
              <a:defRPr/>
            </a:lvl3pPr>
            <a:lvl4pPr marL="213370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4pPr>
            <a:lvl5pPr marL="274333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 descr="Slide 1 title">
            <a:extLst>
              <a:ext uri="{FF2B5EF4-FFF2-40B4-BE49-F238E27FC236}">
                <a16:creationId xmlns:a16="http://schemas.microsoft.com/office/drawing/2014/main" id="{91DE5804-0FC0-8F47-AC19-EF9DD57E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8F584-FCBF-4678-97FE-213DED583B9F}"/>
              </a:ext>
            </a:extLst>
          </p:cNvPr>
          <p:cNvSpPr/>
          <p:nvPr userDrawn="1"/>
        </p:nvSpPr>
        <p:spPr>
          <a:xfrm>
            <a:off x="13699331" y="7696200"/>
            <a:ext cx="3429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853483" indent="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2400"/>
            </a:lvl2pPr>
            <a:lvl3pPr marL="1463113" indent="0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None/>
              <a:defRPr sz="2400"/>
            </a:lvl3pPr>
            <a:lvl4pPr marL="2072744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None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r>
              <a:rPr lang="en-US" dirty="0"/>
              <a:t>Do you want to illustrate your points in a different fashion?</a:t>
            </a:r>
          </a:p>
          <a:p>
            <a:r>
              <a:rPr lang="en-US" dirty="0"/>
              <a:t>Then use this type of bullet set up.</a:t>
            </a:r>
          </a:p>
          <a:p>
            <a:r>
              <a:rPr lang="en-US" dirty="0"/>
              <a:t>It’s very easy to use. Just use this slide as your template and you can’t go wrong.</a:t>
            </a:r>
          </a:p>
          <a:p>
            <a:r>
              <a:rPr lang="en-US" dirty="0"/>
              <a:t>You are on your way to a snazzy presentation.</a:t>
            </a:r>
          </a:p>
        </p:txBody>
      </p:sp>
      <p:sp>
        <p:nvSpPr>
          <p:cNvPr id="7" name="Title 1" descr="Slide 1 title">
            <a:extLst>
              <a:ext uri="{FF2B5EF4-FFF2-40B4-BE49-F238E27FC236}">
                <a16:creationId xmlns:a16="http://schemas.microsoft.com/office/drawing/2014/main" id="{98A049E8-970D-6C45-9386-8D18CC734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381000"/>
            <a:ext cx="12776429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2429D81-A170-A04B-850C-032EAC1BF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E3CC2A-E0FA-47B2-9C45-EEB101C27D90}"/>
              </a:ext>
            </a:extLst>
          </p:cNvPr>
          <p:cNvSpPr/>
          <p:nvPr userDrawn="1"/>
        </p:nvSpPr>
        <p:spPr>
          <a:xfrm>
            <a:off x="13318331" y="7772400"/>
            <a:ext cx="3733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0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" y="3426"/>
            <a:ext cx="17331440" cy="9751315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8729349-F58D-4306-9320-A0656CF2C9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9331" y="1533525"/>
            <a:ext cx="5562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43" r:id="rId2"/>
    <p:sldLayoutId id="2147483929" r:id="rId3"/>
    <p:sldLayoutId id="2147483930" r:id="rId4"/>
    <p:sldLayoutId id="2147483931" r:id="rId5"/>
    <p:sldLayoutId id="2147483932" r:id="rId6"/>
    <p:sldLayoutId id="2147483941" r:id="rId7"/>
  </p:sldLayoutIdLst>
  <p:hf hdr="0" ftr="0" dt="0"/>
  <p:txStyles>
    <p:titleStyle>
      <a:lvl1pPr algn="l" defTabSz="1219261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15" indent="-304815" algn="l" defTabSz="1219261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5" userDrawn="1">
          <p15:clr>
            <a:srgbClr val="F26B43"/>
          </p15:clr>
        </p15:guide>
        <p15:guide id="2" pos="10134" userDrawn="1">
          <p15:clr>
            <a:srgbClr val="F26B43"/>
          </p15:clr>
        </p15:guide>
        <p15:guide id="3" orient="horz" pos="115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" y="0"/>
            <a:ext cx="17338720" cy="97554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1DB323-0CD7-4557-928F-896758FD4EFC}"/>
              </a:ext>
            </a:extLst>
          </p:cNvPr>
          <p:cNvSpPr/>
          <p:nvPr userDrawn="1"/>
        </p:nvSpPr>
        <p:spPr>
          <a:xfrm>
            <a:off x="13013531" y="7620000"/>
            <a:ext cx="4191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25" r:id="rId2"/>
    <p:sldLayoutId id="2147483913" r:id="rId3"/>
    <p:sldLayoutId id="2147483915" r:id="rId4"/>
    <p:sldLayoutId id="2147483933" r:id="rId5"/>
    <p:sldLayoutId id="2147483942" r:id="rId6"/>
  </p:sldLayoutIdLst>
  <p:hf hdr="0" ftr="0" dt="0"/>
  <p:txStyles>
    <p:titleStyle>
      <a:lvl1pPr algn="l" defTabSz="1219261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15" indent="-304815" algn="l" defTabSz="1219261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orient="horz" pos="1632" userDrawn="1">
          <p15:clr>
            <a:srgbClr val="F26B43"/>
          </p15:clr>
        </p15:guide>
        <p15:guide id="3" orient="horz" pos="5328" userDrawn="1">
          <p15:clr>
            <a:srgbClr val="F26B43"/>
          </p15:clr>
        </p15:guide>
        <p15:guide id="4" orient="horz" pos="5616" userDrawn="1">
          <p15:clr>
            <a:srgbClr val="F26B43"/>
          </p15:clr>
        </p15:guide>
        <p15:guide id="5" orient="horz" pos="5904" userDrawn="1">
          <p15:clr>
            <a:srgbClr val="F26B43"/>
          </p15:clr>
        </p15:guide>
        <p15:guide id="6" pos="725" userDrawn="1">
          <p15:clr>
            <a:srgbClr val="F26B43"/>
          </p15:clr>
        </p15:guide>
        <p15:guide id="7" pos="10134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orient="horz" pos="50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" y="0"/>
            <a:ext cx="17338720" cy="9755411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2E61E96-06BF-4A7A-97BE-362763FCD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91440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9" r:id="rId2"/>
    <p:sldLayoutId id="2147483938" r:id="rId3"/>
    <p:sldLayoutId id="2147483935" r:id="rId4"/>
  </p:sldLayoutIdLst>
  <p:hf hdr="0" dt="0"/>
  <p:txStyles>
    <p:titleStyle>
      <a:lvl1pPr algn="l" defTabSz="1219261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15" indent="-304815" algn="l" defTabSz="1219261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orient="horz" pos="1632" userDrawn="1">
          <p15:clr>
            <a:srgbClr val="F26B43"/>
          </p15:clr>
        </p15:guide>
        <p15:guide id="3" orient="horz" pos="5328" userDrawn="1">
          <p15:clr>
            <a:srgbClr val="F26B43"/>
          </p15:clr>
        </p15:guide>
        <p15:guide id="4" orient="horz" pos="5616" userDrawn="1">
          <p15:clr>
            <a:srgbClr val="F26B43"/>
          </p15:clr>
        </p15:guide>
        <p15:guide id="5" orient="horz" pos="5904" userDrawn="1">
          <p15:clr>
            <a:srgbClr val="F26B43"/>
          </p15:clr>
        </p15:guide>
        <p15:guide id="6" pos="725" userDrawn="1">
          <p15:clr>
            <a:srgbClr val="F26B43"/>
          </p15:clr>
        </p15:guide>
        <p15:guide id="7" pos="10134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orient="horz" pos="5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fsa.org/sites/default/files/media/document/State-by-State-19-20-study-abroad-statistics.pdf" TargetMode="External"/><Relationship Id="rId2" Type="http://schemas.openxmlformats.org/officeDocument/2006/relationships/hyperlink" Target="https://www.nafsa.org/policy-and-advocacy/policy-resources/nafsa-international-student-economic-value-tool-v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131" y="6248399"/>
            <a:ext cx="15773400" cy="2932611"/>
          </a:xfr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52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Meeting Strategy Planning and Breakout Session </a:t>
            </a:r>
          </a:p>
        </p:txBody>
      </p:sp>
    </p:spTree>
    <p:extLst>
      <p:ext uri="{BB962C8B-B14F-4D97-AF65-F5344CB8AC3E}">
        <p14:creationId xmlns:p14="http://schemas.microsoft.com/office/powerpoint/2010/main" val="322397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956978-74AD-4FA8-9757-A271EE097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132" y="2743200"/>
            <a:ext cx="14935656" cy="5486399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sz="5400" dirty="0"/>
              <a:t>Opening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Transition to the Issues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Soundbites, Stats, Stories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Making the “ask”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Thank you and follow-up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BC3F2C-02F0-43F9-8660-6B31D74B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132" y="800100"/>
            <a:ext cx="14598199" cy="1485899"/>
          </a:xfrm>
        </p:spPr>
        <p:txBody>
          <a:bodyPr/>
          <a:lstStyle/>
          <a:p>
            <a:pPr algn="ctr"/>
            <a:r>
              <a:rPr lang="en-US" b="1" dirty="0"/>
              <a:t>Structure of a Successful Congressional Meeting</a:t>
            </a:r>
            <a:br>
              <a:rPr lang="en-US" b="1" dirty="0"/>
            </a:br>
            <a:r>
              <a:rPr lang="en-US" dirty="0">
                <a:solidFill>
                  <a:schemeClr val="tx1"/>
                </a:solidFill>
              </a:rPr>
              <a:t>[see your Congressional Meeting Road Map for details]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ED3EF-FD27-4D59-8209-5A20D570B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5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956978-74AD-4FA8-9757-A271EE097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16" y="2133600"/>
            <a:ext cx="15900629" cy="5486399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Segment #1 – Assign roles and practice the opening (~15 mins)</a:t>
            </a:r>
          </a:p>
          <a:p>
            <a:pPr marL="0" indent="0">
              <a:buNone/>
            </a:pPr>
            <a:r>
              <a:rPr lang="en-US" sz="4800" dirty="0"/>
              <a:t>Segment #2 – Practice sharing soundbites, stats &amp; stories (~10 mins)</a:t>
            </a:r>
          </a:p>
          <a:p>
            <a:pPr marL="0" indent="0">
              <a:buNone/>
            </a:pPr>
            <a:r>
              <a:rPr lang="en-US" sz="4800" dirty="0"/>
              <a:t>Segment #3 – Make the “ask”, thank you, and follow-up (~12 mins)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BC3F2C-02F0-43F9-8660-6B31D74B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02" y="381000"/>
            <a:ext cx="14452829" cy="1447800"/>
          </a:xfrm>
        </p:spPr>
        <p:txBody>
          <a:bodyPr/>
          <a:lstStyle/>
          <a:p>
            <a:r>
              <a:rPr lang="en-US" b="1" dirty="0"/>
              <a:t>Your Breakout Session (~40 mins) Assignments: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ED3EF-FD27-4D59-8209-5A20D570B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9CA91-EB45-4870-AE14-EA81BA7C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531" y="2052649"/>
            <a:ext cx="8027194" cy="7239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The Opening: </a:t>
            </a:r>
            <a:r>
              <a:rPr lang="en-US" sz="3200" b="1" i="1" dirty="0"/>
              <a:t>(Finding Common Ground)</a:t>
            </a:r>
          </a:p>
          <a:p>
            <a:r>
              <a:rPr lang="en-US" sz="3200" dirty="0">
                <a:ea typeface="MS PGothic" panose="020B0600070205080204" pitchFamily="34" charset="-128"/>
              </a:rPr>
              <a:t>Reference NAFSA affiliation</a:t>
            </a:r>
          </a:p>
          <a:p>
            <a:r>
              <a:rPr lang="en-US" sz="3200" dirty="0">
                <a:ea typeface="MS PGothic" panose="020B0600070205080204" pitchFamily="34" charset="-128"/>
              </a:rPr>
              <a:t>Offer special thanks as appropriate (will be provided under ‘talking points’ in online meeting portal--TBD)</a:t>
            </a:r>
          </a:p>
          <a:p>
            <a:r>
              <a:rPr lang="en-US" sz="3200" dirty="0">
                <a:ea typeface="MS PGothic" panose="020B0600070205080204" pitchFamily="34" charset="-128"/>
              </a:rPr>
              <a:t>Did they study abroad?</a:t>
            </a:r>
          </a:p>
          <a:p>
            <a:r>
              <a:rPr lang="en-US" sz="3200" dirty="0">
                <a:ea typeface="MS PGothic" panose="020B0600070205080204" pitchFamily="34" charset="-128"/>
              </a:rPr>
              <a:t>Which part of the state are they from?</a:t>
            </a:r>
          </a:p>
          <a:p>
            <a:r>
              <a:rPr lang="en-US" sz="3200" dirty="0">
                <a:ea typeface="MS PGothic" panose="020B0600070205080204" pitchFamily="34" charset="-128"/>
              </a:rPr>
              <a:t>Any connection to your university?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AA3B15-B922-4AEE-9E2C-EBAB3159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02" y="381000"/>
            <a:ext cx="14681429" cy="1447800"/>
          </a:xfrm>
        </p:spPr>
        <p:txBody>
          <a:bodyPr/>
          <a:lstStyle/>
          <a:p>
            <a:r>
              <a:rPr lang="en-US" b="1" dirty="0"/>
              <a:t>Breakout Segment #1: Determine Roles and Practice Making the Opening (~15 mins)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02FEB-9FFB-4FA4-BFAF-BEC012761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C8B5033-64AC-43F2-B88A-F2EF47A4B1D9}"/>
              </a:ext>
            </a:extLst>
          </p:cNvPr>
          <p:cNvSpPr txBox="1">
            <a:spLocks/>
          </p:cNvSpPr>
          <p:nvPr/>
        </p:nvSpPr>
        <p:spPr>
          <a:xfrm>
            <a:off x="1186095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8298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7928" indent="-304815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7559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87189" indent="-304815" algn="l" defTabSz="1219261" rtl="0" eaLnBrk="1" latinLnBrk="0" hangingPunct="1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96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59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22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85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C91FC93-D4AC-4DD5-B1B6-79B4B76362CF}"/>
              </a:ext>
            </a:extLst>
          </p:cNvPr>
          <p:cNvSpPr txBox="1">
            <a:spLocks/>
          </p:cNvSpPr>
          <p:nvPr/>
        </p:nvSpPr>
        <p:spPr>
          <a:xfrm>
            <a:off x="2011827" y="2096192"/>
            <a:ext cx="7290029" cy="6590608"/>
          </a:xfrm>
          <a:prstGeom prst="rect">
            <a:avLst/>
          </a:prstGeom>
        </p:spPr>
        <p:txBody>
          <a:bodyPr anchor="t"/>
          <a:lstStyle>
            <a:lvl1pPr marL="457200" indent="-457200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8298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7928" indent="-304815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7559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87189" indent="-304815" algn="l" defTabSz="1219261" rtl="0" eaLnBrk="1" latinLnBrk="0" hangingPunct="1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96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59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22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85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600" b="1" dirty="0"/>
              <a:t>Roles to Consider: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Team Captain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Scribe/Notetaker (this person should complete the meeting feedback report--TBD)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Statistician 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Storyteller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“Ask-maker”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Timekeeper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Put-links-in-chat-er</a:t>
            </a:r>
          </a:p>
        </p:txBody>
      </p:sp>
    </p:spTree>
    <p:extLst>
      <p:ext uri="{BB962C8B-B14F-4D97-AF65-F5344CB8AC3E}">
        <p14:creationId xmlns:p14="http://schemas.microsoft.com/office/powerpoint/2010/main" val="185926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AA3B15-B922-4AEE-9E2C-EBAB3159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02" y="381000"/>
            <a:ext cx="15595829" cy="1447800"/>
          </a:xfrm>
        </p:spPr>
        <p:txBody>
          <a:bodyPr/>
          <a:lstStyle/>
          <a:p>
            <a:r>
              <a:rPr lang="en-US" b="1" dirty="0"/>
              <a:t>Breakout Segment #2: Practice Sharing Soundbites, Stats, and Stories (~10 mins)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02FEB-9FFB-4FA4-BFAF-BEC012761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C8B5033-64AC-43F2-B88A-F2EF47A4B1D9}"/>
              </a:ext>
            </a:extLst>
          </p:cNvPr>
          <p:cNvSpPr txBox="1">
            <a:spLocks/>
          </p:cNvSpPr>
          <p:nvPr/>
        </p:nvSpPr>
        <p:spPr>
          <a:xfrm>
            <a:off x="1186095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8298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7928" indent="-304815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7559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87189" indent="-304815" algn="l" defTabSz="1219261" rtl="0" eaLnBrk="1" latinLnBrk="0" hangingPunct="1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96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59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22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85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C91FC93-D4AC-4DD5-B1B6-79B4B76362CF}"/>
              </a:ext>
            </a:extLst>
          </p:cNvPr>
          <p:cNvSpPr txBox="1">
            <a:spLocks/>
          </p:cNvSpPr>
          <p:nvPr/>
        </p:nvSpPr>
        <p:spPr>
          <a:xfrm>
            <a:off x="1735931" y="2079172"/>
            <a:ext cx="7691833" cy="6858000"/>
          </a:xfrm>
          <a:prstGeom prst="rect">
            <a:avLst/>
          </a:prstGeom>
        </p:spPr>
        <p:txBody>
          <a:bodyPr anchor="t"/>
          <a:lstStyle>
            <a:lvl1pPr marL="457200" indent="-457200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8298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7928" indent="-304815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7559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87189" indent="-304815" algn="l" defTabSz="1219261" rtl="0" eaLnBrk="1" latinLnBrk="0" hangingPunct="1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96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59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22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85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4000" b="1" dirty="0"/>
              <a:t>Transition to the Issues:</a:t>
            </a:r>
          </a:p>
          <a:p>
            <a:pPr fontAlgn="auto">
              <a:spcAft>
                <a:spcPts val="0"/>
              </a:spcAft>
            </a:pPr>
            <a:r>
              <a:rPr lang="en-US" sz="4000" dirty="0"/>
              <a:t>Soundbites (your “Meeting Road Map” document)</a:t>
            </a:r>
          </a:p>
          <a:p>
            <a:pPr fontAlgn="auto">
              <a:spcAft>
                <a:spcPts val="0"/>
              </a:spcAft>
            </a:pPr>
            <a:r>
              <a:rPr lang="en-US" sz="4000" dirty="0"/>
              <a:t>Statistics/Data and Stories</a:t>
            </a:r>
          </a:p>
          <a:p>
            <a:pPr lvl="1" fontAlgn="auto">
              <a:spcAft>
                <a:spcPts val="0"/>
              </a:spcAft>
            </a:pPr>
            <a:r>
              <a:rPr lang="en-US" sz="3600" dirty="0">
                <a:hlinkClick r:id="rId2"/>
              </a:rPr>
              <a:t>NAFSA International Student Economic Value Tool data for your state/congressional district</a:t>
            </a:r>
            <a:endParaRPr lang="en-US" sz="3600" dirty="0"/>
          </a:p>
          <a:p>
            <a:pPr lvl="1" fontAlgn="auto">
              <a:spcAft>
                <a:spcPts val="0"/>
              </a:spcAft>
            </a:pPr>
            <a:r>
              <a:rPr lang="en-US" sz="3600" dirty="0">
                <a:hlinkClick r:id="rId3"/>
              </a:rPr>
              <a:t>State-by-State Study Abroad Participation Data</a:t>
            </a:r>
            <a:endParaRPr lang="en-US" sz="3600" dirty="0"/>
          </a:p>
          <a:p>
            <a:pPr lvl="1" fontAlgn="auto">
              <a:spcAft>
                <a:spcPts val="0"/>
              </a:spcAft>
            </a:pPr>
            <a:endParaRPr lang="en-US" sz="3600" dirty="0"/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B4C5D3A-554C-45C1-9D3C-4634D2D66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534" y="2188030"/>
            <a:ext cx="6786655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2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02FEB-9FFB-4FA4-BFAF-BEC012761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C8B5033-64AC-43F2-B88A-F2EF47A4B1D9}"/>
              </a:ext>
            </a:extLst>
          </p:cNvPr>
          <p:cNvSpPr txBox="1">
            <a:spLocks/>
          </p:cNvSpPr>
          <p:nvPr/>
        </p:nvSpPr>
        <p:spPr>
          <a:xfrm>
            <a:off x="1186095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8298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7928" indent="-304815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7559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87189" indent="-304815" algn="l" defTabSz="1219261" rtl="0" eaLnBrk="1" latinLnBrk="0" hangingPunct="1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96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59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22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85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CC45628-A273-49DE-9BD1-021BE4EDF7D1}"/>
              </a:ext>
            </a:extLst>
          </p:cNvPr>
          <p:cNvSpPr txBox="1">
            <a:spLocks/>
          </p:cNvSpPr>
          <p:nvPr/>
        </p:nvSpPr>
        <p:spPr>
          <a:xfrm>
            <a:off x="1373559" y="2496094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8298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7928" indent="-304815" algn="l" defTabSz="1219261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7559" indent="-304815" algn="l" defTabSz="1219261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87189" indent="-304815" algn="l" defTabSz="1219261" rtl="0" eaLnBrk="1" latinLnBrk="0" hangingPunct="1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96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59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22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85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600" b="1" dirty="0"/>
              <a:t>How the Lawmaker Can Help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Congressional Meeting Road Map 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Talking Points in Online Portal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Issue Briefs (“leave behind” materials for congressional offices)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3600" b="1" dirty="0"/>
              <a:t>How You Will Follow Up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3600" b="1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36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3600" dirty="0"/>
              <a:t>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93869A9-AE88-42E7-856D-3B5114CA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7" y="381000"/>
            <a:ext cx="15062994" cy="1447800"/>
          </a:xfrm>
        </p:spPr>
        <p:txBody>
          <a:bodyPr/>
          <a:lstStyle/>
          <a:p>
            <a:r>
              <a:rPr lang="en-US" b="1" dirty="0"/>
              <a:t>Breakout Segment #3: Making the “Asks” (~12 mins)</a:t>
            </a:r>
          </a:p>
        </p:txBody>
      </p:sp>
      <p:pic>
        <p:nvPicPr>
          <p:cNvPr id="6" name="Picture 5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1B0CF803-43AA-4A85-9A8F-14D77DCE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314" y="2476500"/>
            <a:ext cx="724198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944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845E8B1-DFC2-4A47-984C-09B5919AD56E}" vid="{BB19512C-905D-294E-80CD-1ADB9ADF7E48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845E8B1-DFC2-4A47-984C-09B5919AD56E}" vid="{313BFE36-D59D-D640-B34D-6ACF19920198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845E8B1-DFC2-4A47-984C-09B5919AD56E}" vid="{313BFE36-D59D-D640-B34D-6ACF19920198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AC18_PresentationTemplate_standard2</Template>
  <TotalTime>13646</TotalTime>
  <Words>299</Words>
  <Application>Microsoft Office PowerPoint</Application>
  <PresentationFormat>Custom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.AppleSystemUIFont</vt:lpstr>
      <vt:lpstr>Arial</vt:lpstr>
      <vt:lpstr>Avenir</vt:lpstr>
      <vt:lpstr>Calibri</vt:lpstr>
      <vt:lpstr>Helvetica Light</vt:lpstr>
      <vt:lpstr>Wingdings</vt:lpstr>
      <vt:lpstr>5_Custom Design</vt:lpstr>
      <vt:lpstr>2_Custom Design</vt:lpstr>
      <vt:lpstr>2_Custom Design</vt:lpstr>
      <vt:lpstr>Meeting Strategy Planning and Breakout Session </vt:lpstr>
      <vt:lpstr>Structure of a Successful Congressional Meeting [see your Congressional Meeting Road Map for details]</vt:lpstr>
      <vt:lpstr>Your Breakout Session (~40 mins) Assignments:</vt:lpstr>
      <vt:lpstr>Breakout Segment #1: Determine Roles and Practice Making the Opening (~15 mins)</vt:lpstr>
      <vt:lpstr>Breakout Segment #2: Practice Sharing Soundbites, Stats, and Stories (~10 mins)</vt:lpstr>
      <vt:lpstr>Breakout Segment #3: Making the “Asks” (~12 mins)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Erica Stewart</cp:lastModifiedBy>
  <cp:revision>116</cp:revision>
  <cp:lastPrinted>2017-03-02T19:22:32Z</cp:lastPrinted>
  <dcterms:created xsi:type="dcterms:W3CDTF">2018-02-23T15:59:44Z</dcterms:created>
  <dcterms:modified xsi:type="dcterms:W3CDTF">2023-02-24T18:45:37Z</dcterms:modified>
</cp:coreProperties>
</file>